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58" r:id="rId2"/>
    <p:sldId id="1059" r:id="rId3"/>
    <p:sldId id="1060" r:id="rId4"/>
    <p:sldId id="1061" r:id="rId5"/>
    <p:sldId id="1062" r:id="rId6"/>
    <p:sldId id="10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308731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329. THUPHA GUAH BANG HONG ZU DING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There Shall be Showers of Blessing</a:t>
            </a:r>
          </a:p>
          <a:p>
            <a:r>
              <a:rPr lang="en-US" sz="1500" dirty="0"/>
              <a:t>Ezek. 34:26</a:t>
            </a:r>
          </a:p>
          <a:p>
            <a:r>
              <a:rPr lang="en-US" sz="1500" dirty="0"/>
              <a:t>Daniel Webster Whittle El Nathan, 1840-1901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0862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9195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094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zuazua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tam pi,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7842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3932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Tu-ni’n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Pu-lak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08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329. THUPHA GUAH BANG HONG ZU DING HI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2018-12-14T15:23:28Z</dcterms:modified>
</cp:coreProperties>
</file>